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15"/>
  </p:handoutMasterIdLst>
  <p:sldIdLst>
    <p:sldId id="256" r:id="rId2"/>
    <p:sldId id="275" r:id="rId3"/>
    <p:sldId id="276" r:id="rId4"/>
    <p:sldId id="277" r:id="rId5"/>
    <p:sldId id="278" r:id="rId6"/>
    <p:sldId id="279" r:id="rId7"/>
    <p:sldId id="264" r:id="rId8"/>
    <p:sldId id="265" r:id="rId9"/>
    <p:sldId id="280" r:id="rId10"/>
    <p:sldId id="266" r:id="rId11"/>
    <p:sldId id="267" r:id="rId12"/>
    <p:sldId id="281" r:id="rId13"/>
    <p:sldId id="282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bw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BC8DFE-98B9-C84A-AC3E-14FC544AB745}" type="datetimeFigureOut">
              <a:rPr lang="en-US" smtClean="0"/>
              <a:t>2/23/18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5CB9D-43C1-3C46-99B6-BADE98F74F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815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27E67FBC-FEB4-2446-85B4-957494824CC4}" type="datetimeFigureOut">
              <a:rPr lang="en-US" smtClean="0"/>
              <a:t>2/23/18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71902ED-B6FF-0C45-9BC3-565C1150768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Measuring Waves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Section 19.2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304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Fundamental Wave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can calculate the speed/velocity of the wave by multiplying a waves wavelength by its frequency.</a:t>
            </a:r>
          </a:p>
          <a:p>
            <a:r>
              <a:rPr lang="en-US" b="1" dirty="0" smtClean="0"/>
              <a:t>Note: As you increase the frequency of a wave, you are decreasing the wavelength.</a:t>
            </a:r>
          </a:p>
          <a:p>
            <a:pPr marL="0" indent="0" algn="ctr">
              <a:buNone/>
            </a:pPr>
            <a:r>
              <a:rPr lang="en-US" sz="4800" dirty="0" smtClean="0"/>
              <a:t>v=f </a:t>
            </a:r>
            <a:r>
              <a:rPr lang="en-US" sz="4800" dirty="0" err="1" smtClean="0"/>
              <a:t>λ</a:t>
            </a:r>
            <a:endParaRPr lang="en-US" sz="4800" dirty="0" smtClean="0"/>
          </a:p>
          <a:p>
            <a:pPr marL="0" indent="0" algn="ctr">
              <a:buNone/>
            </a:pPr>
            <a:r>
              <a:rPr lang="en-US" sz="2000" dirty="0" smtClean="0"/>
              <a:t>v= velocity (m/s)</a:t>
            </a:r>
          </a:p>
          <a:p>
            <a:pPr marL="0" indent="0" algn="ctr">
              <a:buNone/>
            </a:pPr>
            <a:r>
              <a:rPr lang="en-US" sz="2000" dirty="0" smtClean="0"/>
              <a:t>f= frequency (Hz)</a:t>
            </a:r>
          </a:p>
          <a:p>
            <a:pPr marL="0" indent="0" algn="ctr">
              <a:buNone/>
            </a:pPr>
            <a:r>
              <a:rPr lang="el-GR" sz="2000" dirty="0" smtClean="0"/>
              <a:t>λ</a:t>
            </a:r>
            <a:r>
              <a:rPr lang="en-US" sz="2000" dirty="0" smtClean="0"/>
              <a:t>= wavelength (m)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3522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end of a rope is vibrated to produce a wave with a wavelength of .25 meters.  The frequency of the wave is 3.0 Hertz.  What is the speed of the wave?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166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Forms of Equation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Other forms of the equation can be formed </a:t>
            </a:r>
          </a:p>
          <a:p>
            <a:pPr marL="0" indent="0">
              <a:buNone/>
            </a:pPr>
            <a:r>
              <a:rPr lang="en-US" dirty="0" smtClean="0"/>
              <a:t>Frequency =      </a:t>
            </a:r>
            <a:r>
              <a:rPr lang="en-US" u="sng" dirty="0" smtClean="0"/>
              <a:t>Speed      </a:t>
            </a:r>
            <a:r>
              <a:rPr lang="en-US" dirty="0" smtClean="0"/>
              <a:t>	Wavelength =     </a:t>
            </a:r>
            <a:r>
              <a:rPr lang="en-US" u="sng" dirty="0" smtClean="0"/>
              <a:t>Speed   </a:t>
            </a:r>
            <a:br>
              <a:rPr lang="en-US" u="sng" dirty="0" smtClean="0"/>
            </a:br>
            <a:r>
              <a:rPr lang="en-US" dirty="0" smtClean="0"/>
              <a:t>		Wavelength			Frequency</a:t>
            </a:r>
            <a:endParaRPr lang="en-US" u="sng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1330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Wave Parameters Vide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0263" y="1828800"/>
            <a:ext cx="7481887" cy="4208463"/>
          </a:xfrm>
        </p:spPr>
      </p:pic>
    </p:spTree>
    <p:extLst>
      <p:ext uri="{BB962C8B-B14F-4D97-AF65-F5344CB8AC3E}">
        <p14:creationId xmlns:p14="http://schemas.microsoft.com/office/powerpoint/2010/main" val="2342536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Tsunamis are one example of waves.</a:t>
            </a:r>
          </a:p>
          <a:p>
            <a:r>
              <a:rPr lang="en-US" dirty="0" smtClean="0"/>
              <a:t>These waves are extremely large and can cause incredible destruction.  </a:t>
            </a:r>
          </a:p>
          <a:p>
            <a:r>
              <a:rPr lang="en-US" dirty="0" smtClean="0"/>
              <a:t>Most tsunamis are described or measured by their height.  </a:t>
            </a:r>
          </a:p>
          <a:p>
            <a:r>
              <a:rPr lang="en-US" dirty="0" smtClean="0"/>
              <a:t>Height is just one way we measure waves.</a:t>
            </a:r>
          </a:p>
          <a:p>
            <a:r>
              <a:rPr lang="en-US" dirty="0" smtClean="0"/>
              <a:t>This section is going to cover the different ways we measure waves.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749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Amplitude and Wavelength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9464" y="1828800"/>
            <a:ext cx="4738540" cy="4208930"/>
          </a:xfrm>
        </p:spPr>
        <p:txBody>
          <a:bodyPr/>
          <a:lstStyle/>
          <a:p>
            <a:r>
              <a:rPr lang="en-US" b="1" u="sng" dirty="0" smtClean="0"/>
              <a:t>Amplitude</a:t>
            </a:r>
            <a:r>
              <a:rPr lang="en-US" dirty="0" smtClean="0"/>
              <a:t> – the height of a wave.</a:t>
            </a:r>
          </a:p>
          <a:p>
            <a:r>
              <a:rPr lang="en-US" b="1" u="sng" dirty="0" smtClean="0"/>
              <a:t>Wavelength</a:t>
            </a:r>
            <a:r>
              <a:rPr lang="en-US" dirty="0" smtClean="0"/>
              <a:t> – distance between two points on adjacent waves.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003" y="1828800"/>
            <a:ext cx="3244703" cy="448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25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maximum distance the particles of a medium move from their resting position when a wave passes through.  </a:t>
            </a:r>
          </a:p>
          <a:p>
            <a:pPr lvl="1"/>
            <a:r>
              <a:rPr lang="en-US" b="1" u="sng" dirty="0" smtClean="0"/>
              <a:t>Resting position </a:t>
            </a:r>
            <a:r>
              <a:rPr lang="en-US" dirty="0" smtClean="0"/>
              <a:t>– where the particles would be in the absence of a wave.</a:t>
            </a:r>
          </a:p>
          <a:p>
            <a:r>
              <a:rPr lang="en-US" dirty="0" smtClean="0"/>
              <a:t>Transverse wave – amplitude is height of the crest above the resting position.  </a:t>
            </a:r>
          </a:p>
          <a:p>
            <a:r>
              <a:rPr lang="en-US" dirty="0" smtClean="0"/>
              <a:t>Longitudinal wave – amplitude is how compressed particles are when wave passes through.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612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Amplitude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waves amplitude depends on the energy of the disturbance that causes the wave.  </a:t>
            </a:r>
          </a:p>
          <a:p>
            <a:r>
              <a:rPr lang="en-US" dirty="0" smtClean="0"/>
              <a:t>Example:  small pebble dropped in pond versus huge boulder dropped in pond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486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Wavelength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Wavelength can be measured as the distance between two crests of a transverse wave or two compressions of a longitudinal wave.  </a:t>
            </a:r>
          </a:p>
          <a:p>
            <a:r>
              <a:rPr lang="en-US" dirty="0" smtClean="0"/>
              <a:t>Usually measured in meters.</a:t>
            </a:r>
          </a:p>
          <a:p>
            <a:r>
              <a:rPr lang="en-US" dirty="0" smtClean="0"/>
              <a:t>Related to the energy of a wave.</a:t>
            </a:r>
          </a:p>
          <a:p>
            <a:r>
              <a:rPr lang="en-US" dirty="0" smtClean="0"/>
              <a:t>Short-wavelength have more energy than long-wavelength waves of the same amplitude.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881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Period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motion that repeats at regular time intervals is called </a:t>
            </a:r>
            <a:r>
              <a:rPr lang="en-US" i="1" dirty="0" smtClean="0"/>
              <a:t>periodic motion.</a:t>
            </a:r>
          </a:p>
          <a:p>
            <a:r>
              <a:rPr lang="en-US" dirty="0" smtClean="0"/>
              <a:t>The time required for something to complete one full cycle, a complete motion that returns to its starting point, is called the period.  </a:t>
            </a:r>
          </a:p>
          <a:p>
            <a:pPr lvl="1"/>
            <a:r>
              <a:rPr lang="en-US" dirty="0" smtClean="0"/>
              <a:t>Example: For an ocean wave, the period is the time between two crests that come after one another.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514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Frequency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Any object that goes through periodic motion has a frequency.</a:t>
            </a:r>
          </a:p>
          <a:p>
            <a:r>
              <a:rPr lang="en-US" dirty="0" smtClean="0"/>
              <a:t>Frequency is the number of complete cycles in a given amount of time.</a:t>
            </a:r>
          </a:p>
          <a:p>
            <a:r>
              <a:rPr lang="en-US" dirty="0" smtClean="0"/>
              <a:t>Frequency is measured in HERTZ (Hz). </a:t>
            </a:r>
          </a:p>
          <a:p>
            <a:pPr lvl="1"/>
            <a:r>
              <a:rPr lang="en-US" dirty="0" smtClean="0"/>
              <a:t>A wave’s frequency equals the frequency of the vibrating source that produces the wave.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446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Wave Speed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Wave speed – how far the wave travels in a given amount of time.</a:t>
            </a:r>
          </a:p>
          <a:p>
            <a:r>
              <a:rPr lang="en-US" dirty="0" smtClean="0"/>
              <a:t>Can be measured in meters traveled per second. </a:t>
            </a:r>
          </a:p>
          <a:p>
            <a:r>
              <a:rPr lang="en-US" dirty="0" smtClean="0"/>
              <a:t>Wave speed is not the same as wave frequency.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035197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7309</TotalTime>
  <Words>486</Words>
  <Application>Microsoft Macintosh PowerPoint</Application>
  <PresentationFormat>On-screen Show (4:3)</PresentationFormat>
  <Paragraphs>50</Paragraphs>
  <Slides>13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Revolution</vt:lpstr>
      <vt:lpstr>Measuring Waves</vt:lpstr>
      <vt:lpstr>Introduction</vt:lpstr>
      <vt:lpstr>Wave Amplitude and Wavelength</vt:lpstr>
      <vt:lpstr>Wave Amplitude</vt:lpstr>
      <vt:lpstr>Wave Amplitude</vt:lpstr>
      <vt:lpstr>Wavelength</vt:lpstr>
      <vt:lpstr>Period</vt:lpstr>
      <vt:lpstr>Wave Frequency</vt:lpstr>
      <vt:lpstr>Wave Speed</vt:lpstr>
      <vt:lpstr>Fundamental Wave Equation</vt:lpstr>
      <vt:lpstr>Example</vt:lpstr>
      <vt:lpstr>Forms of Equation</vt:lpstr>
      <vt:lpstr>Video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9</dc:title>
  <dc:creator>Nicole Furman</dc:creator>
  <cp:lastModifiedBy>Amy Blaker</cp:lastModifiedBy>
  <cp:revision>13</cp:revision>
  <cp:lastPrinted>2013-12-11T15:40:15Z</cp:lastPrinted>
  <dcterms:created xsi:type="dcterms:W3CDTF">2013-12-06T17:16:50Z</dcterms:created>
  <dcterms:modified xsi:type="dcterms:W3CDTF">2018-02-23T20:26:52Z</dcterms:modified>
</cp:coreProperties>
</file>