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256" r:id="rId2"/>
    <p:sldId id="279" r:id="rId3"/>
    <p:sldId id="257" r:id="rId4"/>
    <p:sldId id="280" r:id="rId5"/>
    <p:sldId id="281" r:id="rId6"/>
    <p:sldId id="282" r:id="rId7"/>
    <p:sldId id="283" r:id="rId8"/>
    <p:sldId id="259" r:id="rId9"/>
    <p:sldId id="258" r:id="rId10"/>
    <p:sldId id="286" r:id="rId11"/>
    <p:sldId id="285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04C67-AF98-B445-A263-57D65B7A8492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057D2-E112-AA43-91EE-495CAF2E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7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35CC4-26F2-AA41-A995-BA4E129CAE32}" type="slidenum">
              <a:rPr lang="en-US"/>
              <a:pPr/>
              <a:t>10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50B0B2-C064-D546-87E8-81C2F84C3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0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573C585A-4F85-1646-AFBD-E545B94BB935}" type="datetimeFigureOut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31431138-E2C5-A44D-9577-6FADFCA051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ulyopnxjAZ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hnDxFdkzZs" TargetMode="Externa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Atomic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PPT 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7971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Valence Electrons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Each electron shell can hold a certain number of electrons</a:t>
            </a:r>
          </a:p>
          <a:p>
            <a:r>
              <a:rPr lang="en-US" sz="2400"/>
              <a:t>Electron shells are filled from the </a:t>
            </a:r>
            <a:r>
              <a:rPr lang="en-US" sz="2400" b="1"/>
              <a:t>inside</a:t>
            </a:r>
            <a:r>
              <a:rPr lang="en-US" sz="2400"/>
              <a:t> out</a:t>
            </a:r>
          </a:p>
          <a:p>
            <a:r>
              <a:rPr lang="en-US" sz="2400"/>
              <a:t>Noble Gases have </a:t>
            </a:r>
            <a:r>
              <a:rPr lang="en-US" sz="2400" b="1"/>
              <a:t>full </a:t>
            </a:r>
            <a:r>
              <a:rPr lang="en-US" sz="2400"/>
              <a:t>outer electron shells</a:t>
            </a:r>
          </a:p>
          <a:p>
            <a:r>
              <a:rPr lang="en-US" sz="2400"/>
              <a:t>All other elements have </a:t>
            </a:r>
            <a:r>
              <a:rPr lang="en-US" sz="2400" b="1"/>
              <a:t>partially</a:t>
            </a:r>
            <a:r>
              <a:rPr lang="en-US" sz="2400"/>
              <a:t> </a:t>
            </a:r>
            <a:r>
              <a:rPr lang="en-US" sz="2400" b="1"/>
              <a:t>filled</a:t>
            </a:r>
            <a:r>
              <a:rPr lang="en-US" sz="2400"/>
              <a:t> outer electron shells</a:t>
            </a:r>
          </a:p>
          <a:p>
            <a:pPr>
              <a:buFontTx/>
              <a:buNone/>
            </a:pPr>
            <a:endParaRPr lang="en-US" sz="2400"/>
          </a:p>
        </p:txBody>
      </p:sp>
      <p:graphicFrame>
        <p:nvGraphicFramePr>
          <p:cNvPr id="7203" name="Group 3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905693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Electron Shell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Number of Electrons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4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element symbol and the number of valence electrons 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ulyopnxjAZ8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0277" y="3787246"/>
            <a:ext cx="2574889" cy="24087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463" y="3787246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2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>
              <a:spcBef>
                <a:spcPts val="2000"/>
              </a:spcBef>
              <a:buFont typeface="Wingdings" pitchFamily="2" charset="2"/>
              <a:buChar char=""/>
            </a:pPr>
            <a:r>
              <a:rPr lang="en-US" sz="2400" b="1" dirty="0"/>
              <a:t>For an atom of carbon, draw the model, write the number of protons, number of neutrons, number of electrons, number of valence electrons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2400" b="1" dirty="0" smtClean="0"/>
              <a:t>Carbon</a:t>
            </a:r>
          </a:p>
          <a:p>
            <a:pPr lvl="1"/>
            <a:r>
              <a:rPr lang="en-US" sz="2400" b="1" dirty="0" smtClean="0"/>
              <a:t>Chlorine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233172"/>
            <a:ext cx="4347633" cy="325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9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Rutherford’s model of the atom was better than earlier models.  </a:t>
            </a:r>
          </a:p>
          <a:p>
            <a:r>
              <a:rPr lang="en-US" dirty="0" smtClean="0"/>
              <a:t>Bohr came up with a more accurate and useful model. 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thnDxFdkzZs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100" y="4233333"/>
            <a:ext cx="2311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2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 -Atomic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b="1" dirty="0" smtClean="0"/>
              <a:t>Electrons are contained in shells or energy levels that surround the nucleus</a:t>
            </a:r>
          </a:p>
          <a:p>
            <a:r>
              <a:rPr lang="en-US" sz="3200" b="1" u="sng" dirty="0" smtClean="0"/>
              <a:t>Energy levels </a:t>
            </a:r>
            <a:r>
              <a:rPr lang="en-US" sz="3200" b="1" dirty="0" smtClean="0"/>
              <a:t>– areas located at fixed distances from the nucleus of the atom.  </a:t>
            </a:r>
          </a:p>
          <a:p>
            <a:r>
              <a:rPr lang="en-US" sz="3200" b="1" dirty="0" smtClean="0"/>
              <a:t>Each electron shell can hold a certain number of electrons</a:t>
            </a:r>
          </a:p>
          <a:p>
            <a:r>
              <a:rPr lang="en-US" sz="3200" b="1" dirty="0" smtClean="0"/>
              <a:t>Electron shells are filled from the inside out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1282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six energy levels.</a:t>
            </a:r>
          </a:p>
          <a:p>
            <a:r>
              <a:rPr lang="en-US" dirty="0" smtClean="0"/>
              <a:t>They are the only places electrons can be found.  </a:t>
            </a:r>
          </a:p>
          <a:p>
            <a:r>
              <a:rPr lang="en-US" dirty="0" smtClean="0"/>
              <a:t>An electron can occupy one energy level at a time and not the space in between.  </a:t>
            </a:r>
          </a:p>
          <a:p>
            <a:r>
              <a:rPr lang="en-US" dirty="0" smtClean="0"/>
              <a:t>The level with the least energy is the one closest to the nucleus (center).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0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Levels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466" y="1422399"/>
            <a:ext cx="4832468" cy="49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6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Cloud and 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Electrons do not travel in fixed paths.  </a:t>
            </a:r>
          </a:p>
          <a:p>
            <a:r>
              <a:rPr lang="en-US" sz="3200" dirty="0" smtClean="0"/>
              <a:t>They only have a certain chance of being in any particular place.  </a:t>
            </a:r>
          </a:p>
          <a:p>
            <a:r>
              <a:rPr lang="en-US" sz="3200" dirty="0" smtClean="0"/>
              <a:t>Electrons have wave-like properties.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6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Cloud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cloud – an area around the nucleus where electrons are likely to be.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832" y="2794000"/>
            <a:ext cx="3337720" cy="368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2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Orbitals</a:t>
            </a:r>
            <a:r>
              <a:rPr lang="en-US" dirty="0" smtClean="0"/>
              <a:t> – regions of the electron cloud that are denser where electrons are most likely to be.  </a:t>
            </a:r>
          </a:p>
          <a:p>
            <a:r>
              <a:rPr lang="en-US" dirty="0" smtClean="0"/>
              <a:t>Each orbital has a maximum of just two electrons.  </a:t>
            </a:r>
          </a:p>
          <a:p>
            <a:r>
              <a:rPr lang="en-US" dirty="0" smtClean="0"/>
              <a:t>Different energy levels have different numbers of orbitals.  </a:t>
            </a:r>
          </a:p>
          <a:p>
            <a:r>
              <a:rPr lang="en-US" dirty="0" smtClean="0"/>
              <a:t>Therefore different energy levels have different maximum numbers of electrons.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2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Electrons in the outer most electron shell are called valence electrons</a:t>
            </a:r>
          </a:p>
          <a:p>
            <a:r>
              <a:rPr lang="en-US" b="1" dirty="0" smtClean="0"/>
              <a:t>The shell containing electrons that is furthest from the nucleus is called the valence shell</a:t>
            </a:r>
          </a:p>
          <a:p>
            <a:r>
              <a:rPr lang="en-US" b="1" dirty="0" smtClean="0"/>
              <a:t>Atoms will try to gain or lose electrons in order to have a full valence shell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7606789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4249</TotalTime>
  <Words>400</Words>
  <Application>Microsoft Macintosh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Modern Atomic Theory</vt:lpstr>
      <vt:lpstr>Introduction</vt:lpstr>
      <vt:lpstr>Bohr Model -Atomic Structure</vt:lpstr>
      <vt:lpstr>Energy Levels</vt:lpstr>
      <vt:lpstr>Energy Levels</vt:lpstr>
      <vt:lpstr>Electron Cloud and Orbitals</vt:lpstr>
      <vt:lpstr>Electron Cloud Model</vt:lpstr>
      <vt:lpstr>Orbitals</vt:lpstr>
      <vt:lpstr>Valence Electrons</vt:lpstr>
      <vt:lpstr>Valence Electrons</vt:lpstr>
      <vt:lpstr>Lewis Dot Diagrams</vt:lpstr>
      <vt:lpstr>Bohr Model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Atomic Structure</dc:title>
  <dc:creator>Nicole Furman</dc:creator>
  <cp:lastModifiedBy>Amy Blaker</cp:lastModifiedBy>
  <cp:revision>19</cp:revision>
  <dcterms:created xsi:type="dcterms:W3CDTF">2013-09-16T01:10:44Z</dcterms:created>
  <dcterms:modified xsi:type="dcterms:W3CDTF">2017-11-13T14:01:45Z</dcterms:modified>
</cp:coreProperties>
</file>